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4D49-D1A1-4F44-8758-ECC203293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AD4D6-0040-AC4F-9E08-C043B0849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Nicholas Frazee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9CFE8B-6947-D249-990C-FB773622E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7"/>
    </mc:Choice>
    <mc:Fallback>
      <p:transition spd="slow" advTm="5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C01A-0D82-864E-8CE7-C51F82EA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5FAF-BE5A-E146-9213-BDC018DBB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Senior at WVU</a:t>
            </a:r>
          </a:p>
          <a:p>
            <a:r>
              <a:rPr lang="en-US" dirty="0"/>
              <a:t>Originally from Wilmington Delaware</a:t>
            </a:r>
          </a:p>
          <a:p>
            <a:r>
              <a:rPr lang="en-US" dirty="0"/>
              <a:t>Interests: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Sports</a:t>
            </a:r>
          </a:p>
          <a:p>
            <a:pPr lvl="1"/>
            <a:r>
              <a:rPr lang="en-US" dirty="0"/>
              <a:t>Performance Enhancement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66D6E-3FA8-014C-BBEB-1CFCA5007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410" y="2521372"/>
            <a:ext cx="2907027" cy="363378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AA13B05-0EC3-7142-87A0-60C0EF311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9"/>
    </mc:Choice>
    <mc:Fallback>
      <p:transition spd="slow" advTm="13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38E-8C1E-8543-8AD0-FE319F9D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5E38-7B5F-0344-AA9C-67DD0593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 Virginia University</a:t>
            </a:r>
          </a:p>
          <a:p>
            <a:pPr lvl="1"/>
            <a:r>
              <a:rPr lang="en-US" dirty="0"/>
              <a:t>Class of 2021 (Expected)</a:t>
            </a:r>
          </a:p>
          <a:p>
            <a:pPr lvl="1"/>
            <a:r>
              <a:rPr lang="en-US" dirty="0"/>
              <a:t>Sport and Exercise Psychology major</a:t>
            </a:r>
          </a:p>
          <a:p>
            <a:pPr lvl="1"/>
            <a:r>
              <a:rPr lang="en-US" dirty="0"/>
              <a:t>Minors in Professional Sales and Human Services</a:t>
            </a:r>
          </a:p>
          <a:p>
            <a:pPr lvl="1"/>
            <a:r>
              <a:rPr lang="en-US" dirty="0"/>
              <a:t>50 hours of community service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973CE6A-53CE-6041-99C2-DC9E91AB7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45"/>
    </mc:Choice>
    <mc:Fallback>
      <p:transition spd="slow"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6246-2184-404E-9405-E1A18D8D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F59F-A664-2149-8E07-2B552C08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 Virginia University Rec Center (11/8/2018-3/13/2020)</a:t>
            </a:r>
          </a:p>
          <a:p>
            <a:pPr lvl="1"/>
            <a:r>
              <a:rPr lang="en-US" dirty="0"/>
              <a:t>Equipment Repair Technician </a:t>
            </a:r>
          </a:p>
          <a:p>
            <a:pPr lvl="2"/>
            <a:r>
              <a:rPr lang="en-US" dirty="0"/>
              <a:t>Worked in a high paced area</a:t>
            </a:r>
          </a:p>
          <a:p>
            <a:pPr lvl="2"/>
            <a:r>
              <a:rPr lang="en-US" dirty="0"/>
              <a:t>Had to think of solutions to equipment issues</a:t>
            </a:r>
          </a:p>
          <a:p>
            <a:pPr lvl="2"/>
            <a:r>
              <a:rPr lang="en-US" dirty="0"/>
              <a:t>Interacted with students </a:t>
            </a:r>
          </a:p>
          <a:p>
            <a:pPr lvl="2"/>
            <a:r>
              <a:rPr lang="en-US" dirty="0"/>
              <a:t>Gained knowledge of fitness equipment, and how to fix them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96BC8C-B66E-A84C-8A67-D689EB892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97"/>
    </mc:Choice>
    <mc:Fallback>
      <p:transition spd="slow" advTm="2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2CC2-F47F-3145-947F-FB73469C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Experience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EDD7-D3BD-644F-9FB4-547D93C6A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Fit Juices &amp; Shakes 	(9/23/2020-Current)</a:t>
            </a:r>
          </a:p>
          <a:p>
            <a:pPr lvl="1"/>
            <a:r>
              <a:rPr lang="en-US" dirty="0"/>
              <a:t>Manager/Supervisor</a:t>
            </a:r>
          </a:p>
          <a:p>
            <a:pPr lvl="2"/>
            <a:r>
              <a:rPr lang="en-US" dirty="0"/>
              <a:t>Oversee night shift operations</a:t>
            </a:r>
          </a:p>
          <a:p>
            <a:pPr lvl="2"/>
            <a:r>
              <a:rPr lang="en-US" dirty="0"/>
              <a:t>Make schedules</a:t>
            </a:r>
          </a:p>
          <a:p>
            <a:pPr lvl="2"/>
            <a:r>
              <a:rPr lang="en-US" dirty="0"/>
              <a:t>Call in orders from suppliers</a:t>
            </a:r>
          </a:p>
          <a:p>
            <a:pPr lvl="2"/>
            <a:r>
              <a:rPr lang="en-US" dirty="0"/>
              <a:t>Handle upset customers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56D60C-7CF2-A447-B019-0915C61BA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53"/>
    </mc:Choice>
    <mc:Fallback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7796-2683-1D45-8992-28A16623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Benefit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1CE4-0217-134F-9C18-947B185D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hard working </a:t>
            </a:r>
          </a:p>
          <a:p>
            <a:r>
              <a:rPr lang="en-US" dirty="0"/>
              <a:t>Efficient in Microsoft Office</a:t>
            </a:r>
          </a:p>
          <a:p>
            <a:r>
              <a:rPr lang="en-US" dirty="0"/>
              <a:t>Managerial experience</a:t>
            </a:r>
          </a:p>
          <a:p>
            <a:r>
              <a:rPr lang="en-US" dirty="0"/>
              <a:t>Good time management skills </a:t>
            </a:r>
          </a:p>
          <a:p>
            <a:r>
              <a:rPr lang="en-US" dirty="0"/>
              <a:t>Diverse range of knowledge in multiple fields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764E86-3C52-6D4F-AAD0-A8E15C1B3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64"/>
    </mc:Choice>
    <mc:Fallback>
      <p:transition spd="slow" advTm="19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148</Words>
  <Application>Microsoft Macintosh PowerPoint</Application>
  <PresentationFormat>Widescreen</PresentationFormat>
  <Paragraphs>35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Welcome to Me</vt:lpstr>
      <vt:lpstr>A Little About Myself</vt:lpstr>
      <vt:lpstr>Education</vt:lpstr>
      <vt:lpstr>Work Experience</vt:lpstr>
      <vt:lpstr>Work Experience cont.</vt:lpstr>
      <vt:lpstr>How Can I Benefit You?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Me</dc:title>
  <dc:creator>Nick Frazee</dc:creator>
  <cp:lastModifiedBy>Nick Frazee</cp:lastModifiedBy>
  <cp:revision>6</cp:revision>
  <dcterms:created xsi:type="dcterms:W3CDTF">2020-12-08T15:54:54Z</dcterms:created>
  <dcterms:modified xsi:type="dcterms:W3CDTF">2020-12-08T17:02:04Z</dcterms:modified>
</cp:coreProperties>
</file>